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2" r:id="rId7"/>
    <p:sldId id="263" r:id="rId8"/>
    <p:sldId id="261" r:id="rId9"/>
    <p:sldId id="264" r:id="rId10"/>
    <p:sldId id="265" r:id="rId11"/>
    <p:sldId id="266" r:id="rId1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55F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73" autoAdjust="0"/>
    <p:restoredTop sz="95332" autoAdjust="0"/>
  </p:normalViewPr>
  <p:slideViewPr>
    <p:cSldViewPr snapToGrid="0">
      <p:cViewPr>
        <p:scale>
          <a:sx n="50" d="100"/>
          <a:sy n="50" d="100"/>
        </p:scale>
        <p:origin x="1723" y="7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Modifier le style des sous-titres du masque</a:t>
            </a:r>
            <a:endParaRPr lang="fr-FR"/>
          </a:p>
        </p:txBody>
      </p:sp>
      <p:sp>
        <p:nvSpPr>
          <p:cNvPr id="4" name="Espace réservé de la date 3"/>
          <p:cNvSpPr>
            <a:spLocks noGrp="1"/>
          </p:cNvSpPr>
          <p:nvPr>
            <p:ph type="dt" sz="half" idx="10"/>
          </p:nvPr>
        </p:nvSpPr>
        <p:spPr/>
        <p:txBody>
          <a:bodyPr/>
          <a:lstStyle/>
          <a:p>
            <a:fld id="{22BE8198-DD05-4CA2-9E19-6044946CB99A}" type="datetimeFigureOut">
              <a:rPr lang="fr-FR" smtClean="0"/>
              <a:t>15/01/2025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887391E-7F22-4D0F-BCB8-DF5EC48A7A0E}" type="slidenum">
              <a:rPr lang="fr-FR" smtClean="0"/>
              <a:t>‹N°›</a:t>
            </a:fld>
            <a:endParaRPr lang="fr-FR"/>
          </a:p>
        </p:txBody>
      </p:sp>
    </p:spTree>
    <p:extLst>
      <p:ext uri="{BB962C8B-B14F-4D97-AF65-F5344CB8AC3E}">
        <p14:creationId xmlns:p14="http://schemas.microsoft.com/office/powerpoint/2010/main" val="9059104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22BE8198-DD05-4CA2-9E19-6044946CB99A}" type="datetimeFigureOut">
              <a:rPr lang="fr-FR" smtClean="0"/>
              <a:t>15/01/2025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887391E-7F22-4D0F-BCB8-DF5EC48A7A0E}" type="slidenum">
              <a:rPr lang="fr-FR" smtClean="0"/>
              <a:t>‹N°›</a:t>
            </a:fld>
            <a:endParaRPr lang="fr-FR"/>
          </a:p>
        </p:txBody>
      </p:sp>
    </p:spTree>
    <p:extLst>
      <p:ext uri="{BB962C8B-B14F-4D97-AF65-F5344CB8AC3E}">
        <p14:creationId xmlns:p14="http://schemas.microsoft.com/office/powerpoint/2010/main" val="41514825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Modifier les styles du texte du masque</a:t>
            </a:r>
          </a:p>
        </p:txBody>
      </p:sp>
      <p:sp>
        <p:nvSpPr>
          <p:cNvPr id="4" name="Espace réservé de la date 3"/>
          <p:cNvSpPr>
            <a:spLocks noGrp="1"/>
          </p:cNvSpPr>
          <p:nvPr>
            <p:ph type="dt" sz="half" idx="10"/>
          </p:nvPr>
        </p:nvSpPr>
        <p:spPr/>
        <p:txBody>
          <a:bodyPr/>
          <a:lstStyle/>
          <a:p>
            <a:fld id="{22BE8198-DD05-4CA2-9E19-6044946CB99A}" type="datetimeFigureOut">
              <a:rPr lang="fr-FR" smtClean="0"/>
              <a:t>15/01/2025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887391E-7F22-4D0F-BCB8-DF5EC48A7A0E}" type="slidenum">
              <a:rPr lang="fr-FR" smtClean="0"/>
              <a:t>‹N°›</a:t>
            </a:fld>
            <a:endParaRPr lang="fr-FR"/>
          </a:p>
        </p:txBody>
      </p:sp>
    </p:spTree>
    <p:extLst>
      <p:ext uri="{BB962C8B-B14F-4D97-AF65-F5344CB8AC3E}">
        <p14:creationId xmlns:p14="http://schemas.microsoft.com/office/powerpoint/2010/main" val="12295125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22BE8198-DD05-4CA2-9E19-6044946CB99A}" type="datetimeFigureOut">
              <a:rPr lang="fr-FR" smtClean="0"/>
              <a:t>15/01/2025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887391E-7F22-4D0F-BCB8-DF5EC48A7A0E}" type="slidenum">
              <a:rPr lang="fr-FR" smtClean="0"/>
              <a:t>‹N°›</a:t>
            </a:fld>
            <a:endParaRPr lang="fr-FR"/>
          </a:p>
        </p:txBody>
      </p:sp>
    </p:spTree>
    <p:extLst>
      <p:ext uri="{BB962C8B-B14F-4D97-AF65-F5344CB8AC3E}">
        <p14:creationId xmlns:p14="http://schemas.microsoft.com/office/powerpoint/2010/main" val="29675245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22BE8198-DD05-4CA2-9E19-6044946CB99A}" type="datetimeFigureOut">
              <a:rPr lang="fr-FR" smtClean="0"/>
              <a:t>15/01/2025</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2887391E-7F22-4D0F-BCB8-DF5EC48A7A0E}" type="slidenum">
              <a:rPr lang="fr-FR" smtClean="0"/>
              <a:t>‹N°›</a:t>
            </a:fld>
            <a:endParaRPr lang="fr-FR"/>
          </a:p>
        </p:txBody>
      </p:sp>
    </p:spTree>
    <p:extLst>
      <p:ext uri="{BB962C8B-B14F-4D97-AF65-F5344CB8AC3E}">
        <p14:creationId xmlns:p14="http://schemas.microsoft.com/office/powerpoint/2010/main" val="38917131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22BE8198-DD05-4CA2-9E19-6044946CB99A}" type="datetimeFigureOut">
              <a:rPr lang="fr-FR" smtClean="0"/>
              <a:t>15/01/2025</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2887391E-7F22-4D0F-BCB8-DF5EC48A7A0E}" type="slidenum">
              <a:rPr lang="fr-FR" smtClean="0"/>
              <a:t>‹N°›</a:t>
            </a:fld>
            <a:endParaRPr lang="fr-FR"/>
          </a:p>
        </p:txBody>
      </p:sp>
    </p:spTree>
    <p:extLst>
      <p:ext uri="{BB962C8B-B14F-4D97-AF65-F5344CB8AC3E}">
        <p14:creationId xmlns:p14="http://schemas.microsoft.com/office/powerpoint/2010/main" val="5036223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22BE8198-DD05-4CA2-9E19-6044946CB99A}" type="datetimeFigureOut">
              <a:rPr lang="fr-FR" smtClean="0"/>
              <a:t>15/01/2025</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2887391E-7F22-4D0F-BCB8-DF5EC48A7A0E}" type="slidenum">
              <a:rPr lang="fr-FR" smtClean="0"/>
              <a:t>‹N°›</a:t>
            </a:fld>
            <a:endParaRPr lang="fr-FR"/>
          </a:p>
        </p:txBody>
      </p:sp>
    </p:spTree>
    <p:extLst>
      <p:ext uri="{BB962C8B-B14F-4D97-AF65-F5344CB8AC3E}">
        <p14:creationId xmlns:p14="http://schemas.microsoft.com/office/powerpoint/2010/main" val="323643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22BE8198-DD05-4CA2-9E19-6044946CB99A}" type="datetimeFigureOut">
              <a:rPr lang="fr-FR" smtClean="0"/>
              <a:t>15/01/2025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887391E-7F22-4D0F-BCB8-DF5EC48A7A0E}" type="slidenum">
              <a:rPr lang="fr-FR" smtClean="0"/>
              <a:t>‹N°›</a:t>
            </a:fld>
            <a:endParaRPr lang="fr-FR"/>
          </a:p>
        </p:txBody>
      </p:sp>
    </p:spTree>
    <p:extLst>
      <p:ext uri="{BB962C8B-B14F-4D97-AF65-F5344CB8AC3E}">
        <p14:creationId xmlns:p14="http://schemas.microsoft.com/office/powerpoint/2010/main" val="5289374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22BE8198-DD05-4CA2-9E19-6044946CB99A}" type="datetimeFigureOut">
              <a:rPr lang="fr-FR" smtClean="0"/>
              <a:t>15/01/2025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887391E-7F22-4D0F-BCB8-DF5EC48A7A0E}" type="slidenum">
              <a:rPr lang="fr-FR" smtClean="0"/>
              <a:t>‹N°›</a:t>
            </a:fld>
            <a:endParaRPr lang="fr-FR"/>
          </a:p>
        </p:txBody>
      </p:sp>
    </p:spTree>
    <p:extLst>
      <p:ext uri="{BB962C8B-B14F-4D97-AF65-F5344CB8AC3E}">
        <p14:creationId xmlns:p14="http://schemas.microsoft.com/office/powerpoint/2010/main" val="12986192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22BE8198-DD05-4CA2-9E19-6044946CB99A}" type="datetimeFigureOut">
              <a:rPr lang="fr-FR" smtClean="0"/>
              <a:t>15/01/2025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887391E-7F22-4D0F-BCB8-DF5EC48A7A0E}" type="slidenum">
              <a:rPr lang="fr-FR" smtClean="0"/>
              <a:t>‹N°›</a:t>
            </a:fld>
            <a:endParaRPr lang="fr-FR"/>
          </a:p>
        </p:txBody>
      </p:sp>
    </p:spTree>
    <p:extLst>
      <p:ext uri="{BB962C8B-B14F-4D97-AF65-F5344CB8AC3E}">
        <p14:creationId xmlns:p14="http://schemas.microsoft.com/office/powerpoint/2010/main" val="40693195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22BE8198-DD05-4CA2-9E19-6044946CB99A}" type="datetimeFigureOut">
              <a:rPr lang="fr-FR" smtClean="0"/>
              <a:t>15/01/2025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887391E-7F22-4D0F-BCB8-DF5EC48A7A0E}" type="slidenum">
              <a:rPr lang="fr-FR" smtClean="0"/>
              <a:t>‹N°›</a:t>
            </a:fld>
            <a:endParaRPr lang="fr-FR"/>
          </a:p>
        </p:txBody>
      </p:sp>
    </p:spTree>
    <p:extLst>
      <p:ext uri="{BB962C8B-B14F-4D97-AF65-F5344CB8AC3E}">
        <p14:creationId xmlns:p14="http://schemas.microsoft.com/office/powerpoint/2010/main" val="30191398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BE8198-DD05-4CA2-9E19-6044946CB99A}" type="datetimeFigureOut">
              <a:rPr lang="fr-FR" smtClean="0"/>
              <a:t>15/01/2025</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87391E-7F22-4D0F-BCB8-DF5EC48A7A0E}" type="slidenum">
              <a:rPr lang="fr-FR" smtClean="0"/>
              <a:t>‹N°›</a:t>
            </a:fld>
            <a:endParaRPr lang="fr-FR"/>
          </a:p>
        </p:txBody>
      </p:sp>
    </p:spTree>
    <p:extLst>
      <p:ext uri="{BB962C8B-B14F-4D97-AF65-F5344CB8AC3E}">
        <p14:creationId xmlns:p14="http://schemas.microsoft.com/office/powerpoint/2010/main" val="30670157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image" Target="../media/image6.png"/><Relationship Id="rId7" Type="http://schemas.openxmlformats.org/officeDocument/2006/relationships/image" Target="../media/image10.JP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JPG"/><Relationship Id="rId11" Type="http://schemas.openxmlformats.org/officeDocument/2006/relationships/image" Target="../media/image14.JPG"/><Relationship Id="rId5" Type="http://schemas.openxmlformats.org/officeDocument/2006/relationships/image" Target="../media/image8.JPG"/><Relationship Id="rId10" Type="http://schemas.openxmlformats.org/officeDocument/2006/relationships/image" Target="../media/image13.JPG"/><Relationship Id="rId4" Type="http://schemas.openxmlformats.org/officeDocument/2006/relationships/image" Target="../media/image7.JPG"/><Relationship Id="rId9" Type="http://schemas.openxmlformats.org/officeDocument/2006/relationships/image" Target="../media/image12.JPG"/></Relationships>
</file>

<file path=ppt/slides/_rels/slide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81000"/>
            <a:ext cx="12192000" cy="6096000"/>
          </a:xfrm>
          <a:prstGeom prst="rect">
            <a:avLst/>
          </a:prstGeom>
        </p:spPr>
      </p:pic>
    </p:spTree>
    <p:extLst>
      <p:ext uri="{BB962C8B-B14F-4D97-AF65-F5344CB8AC3E}">
        <p14:creationId xmlns:p14="http://schemas.microsoft.com/office/powerpoint/2010/main" val="37518825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72894" y="0"/>
            <a:ext cx="3319082" cy="3319082"/>
          </a:xfrm>
          <a:prstGeom prst="rect">
            <a:avLst/>
          </a:prstGeom>
        </p:spPr>
      </p:pic>
      <p:pic>
        <p:nvPicPr>
          <p:cNvPr id="6" name="Image 5"/>
          <p:cNvPicPr>
            <a:picLocks noChangeAspect="1"/>
          </p:cNvPicPr>
          <p:nvPr/>
        </p:nvPicPr>
        <p:blipFill rotWithShape="1">
          <a:blip r:embed="rId3">
            <a:extLst>
              <a:ext uri="{28A0092B-C50C-407E-A947-70E740481C1C}">
                <a14:useLocalDpi xmlns:a14="http://schemas.microsoft.com/office/drawing/2010/main" val="0"/>
              </a:ext>
            </a:extLst>
          </a:blip>
          <a:srcRect b="5320"/>
          <a:stretch/>
        </p:blipFill>
        <p:spPr>
          <a:xfrm>
            <a:off x="85010" y="3028843"/>
            <a:ext cx="3231881" cy="3829157"/>
          </a:xfrm>
          <a:prstGeom prst="rect">
            <a:avLst/>
          </a:prstGeom>
        </p:spPr>
      </p:pic>
      <p:sp>
        <p:nvSpPr>
          <p:cNvPr id="8" name="Rectangle 7"/>
          <p:cNvSpPr/>
          <p:nvPr/>
        </p:nvSpPr>
        <p:spPr>
          <a:xfrm>
            <a:off x="166915" y="551457"/>
            <a:ext cx="7319696" cy="923330"/>
          </a:xfrm>
          <a:prstGeom prst="rect">
            <a:avLst/>
          </a:prstGeom>
          <a:solidFill>
            <a:srgbClr val="7030A0"/>
          </a:solidFill>
          <a:ln>
            <a:solidFill>
              <a:schemeClr val="accent5">
                <a:lumMod val="50000"/>
              </a:schemeClr>
            </a:solidFill>
          </a:ln>
        </p:spPr>
        <p:txBody>
          <a:bodyPr wrap="none" lIns="91440" tIns="45720" rIns="91440" bIns="45720">
            <a:spAutoFit/>
          </a:bodyPr>
          <a:lstStyle/>
          <a:p>
            <a:r>
              <a:rPr lang="fr-FR" sz="5400" b="1" dirty="0" smtClean="0">
                <a:ln w="22225">
                  <a:solidFill>
                    <a:schemeClr val="accent2"/>
                  </a:solidFill>
                  <a:prstDash val="solid"/>
                </a:ln>
                <a:solidFill>
                  <a:schemeClr val="accent2">
                    <a:lumMod val="40000"/>
                    <a:lumOff val="60000"/>
                  </a:schemeClr>
                </a:solidFill>
                <a:latin typeface="Abril Fatface" panose="02000503000000020003" pitchFamily="50" charset="0"/>
              </a:rPr>
              <a:t>Crée pour les enfants</a:t>
            </a:r>
            <a:endParaRPr lang="fr-FR" sz="5400" b="1" dirty="0">
              <a:ln w="22225">
                <a:solidFill>
                  <a:schemeClr val="accent2"/>
                </a:solidFill>
                <a:prstDash val="solid"/>
              </a:ln>
              <a:solidFill>
                <a:schemeClr val="accent2">
                  <a:lumMod val="40000"/>
                  <a:lumOff val="60000"/>
                </a:schemeClr>
              </a:solidFill>
              <a:latin typeface="Abril Fatface" panose="02000503000000020003" pitchFamily="50" charset="0"/>
            </a:endParaRPr>
          </a:p>
        </p:txBody>
      </p:sp>
      <p:sp>
        <p:nvSpPr>
          <p:cNvPr id="9" name="ZoneTexte 8"/>
          <p:cNvSpPr txBox="1"/>
          <p:nvPr/>
        </p:nvSpPr>
        <p:spPr>
          <a:xfrm>
            <a:off x="85010" y="1612104"/>
            <a:ext cx="9486900" cy="646331"/>
          </a:xfrm>
          <a:prstGeom prst="rect">
            <a:avLst/>
          </a:prstGeom>
          <a:noFill/>
        </p:spPr>
        <p:txBody>
          <a:bodyPr wrap="square" rtlCol="0">
            <a:spAutoFit/>
          </a:bodyPr>
          <a:lstStyle/>
          <a:p>
            <a:r>
              <a:rPr lang="fr-FR" dirty="0" smtClean="0"/>
              <a:t>La tablette </a:t>
            </a:r>
            <a:r>
              <a:rPr lang="fr-FR" dirty="0" err="1" smtClean="0"/>
              <a:t>blackview</a:t>
            </a:r>
            <a:r>
              <a:rPr lang="fr-FR" dirty="0" smtClean="0"/>
              <a:t> Tab 50 kids est bien conçu pour les enfants et pour les parents ,robuste et durable téléportant vos enfants dans un monde  magique pour l’apprentissage et le divertissement . </a:t>
            </a:r>
            <a:endParaRPr lang="fr-FR" dirty="0"/>
          </a:p>
        </p:txBody>
      </p:sp>
      <p:pic>
        <p:nvPicPr>
          <p:cNvPr id="10" name="Image 9"/>
          <p:cNvPicPr>
            <a:picLocks noChangeAspect="1"/>
          </p:cNvPicPr>
          <p:nvPr/>
        </p:nvPicPr>
        <p:blipFill>
          <a:blip r:embed="rId4"/>
          <a:stretch>
            <a:fillRect/>
          </a:stretch>
        </p:blipFill>
        <p:spPr>
          <a:xfrm>
            <a:off x="3826763" y="3078805"/>
            <a:ext cx="5183887" cy="3481261"/>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9076330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661988" y="0"/>
            <a:ext cx="2624138" cy="2954738"/>
          </a:xfrm>
          <a:prstGeom prst="rect">
            <a:avLst/>
          </a:prstGeom>
        </p:spPr>
      </p:pic>
      <p:pic>
        <p:nvPicPr>
          <p:cNvPr id="5" name="Image 4"/>
          <p:cNvPicPr>
            <a:picLocks noChangeAspect="1"/>
          </p:cNvPicPr>
          <p:nvPr/>
        </p:nvPicPr>
        <p:blipFill>
          <a:blip r:embed="rId3"/>
          <a:stretch>
            <a:fillRect/>
          </a:stretch>
        </p:blipFill>
        <p:spPr>
          <a:xfrm>
            <a:off x="3245787" y="110429"/>
            <a:ext cx="2864873" cy="2949341"/>
          </a:xfrm>
          <a:prstGeom prst="rect">
            <a:avLst/>
          </a:prstGeom>
        </p:spPr>
      </p:pic>
      <p:pic>
        <p:nvPicPr>
          <p:cNvPr id="6" name="Imag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04803" y="2155862"/>
            <a:ext cx="1531060" cy="2501863"/>
          </a:xfrm>
          <a:prstGeom prst="rect">
            <a:avLst/>
          </a:prstGeom>
        </p:spPr>
      </p:pic>
      <p:pic>
        <p:nvPicPr>
          <p:cNvPr id="9" name="Imag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71763" y="3040846"/>
            <a:ext cx="2857500" cy="1912620"/>
          </a:xfrm>
          <a:prstGeom prst="rect">
            <a:avLst/>
          </a:prstGeom>
        </p:spPr>
      </p:pic>
      <p:pic>
        <p:nvPicPr>
          <p:cNvPr id="10" name="Imag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74273" y="4928827"/>
            <a:ext cx="4537366" cy="1673075"/>
          </a:xfrm>
          <a:prstGeom prst="rect">
            <a:avLst/>
          </a:prstGeom>
        </p:spPr>
      </p:pic>
      <p:pic>
        <p:nvPicPr>
          <p:cNvPr id="11" name="Image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29263" y="3139249"/>
            <a:ext cx="2860177" cy="1789578"/>
          </a:xfrm>
          <a:prstGeom prst="rect">
            <a:avLst/>
          </a:prstGeom>
        </p:spPr>
      </p:pic>
      <p:pic>
        <p:nvPicPr>
          <p:cNvPr id="13" name="Image 1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028658" y="8405"/>
            <a:ext cx="4515518" cy="2147458"/>
          </a:xfrm>
          <a:prstGeom prst="rect">
            <a:avLst/>
          </a:prstGeom>
        </p:spPr>
      </p:pic>
      <p:pic>
        <p:nvPicPr>
          <p:cNvPr id="15" name="Image 1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129263" y="2155863"/>
            <a:ext cx="2943002" cy="903907"/>
          </a:xfrm>
          <a:prstGeom prst="rect">
            <a:avLst/>
          </a:prstGeom>
        </p:spPr>
      </p:pic>
      <p:pic>
        <p:nvPicPr>
          <p:cNvPr id="16" name="Image 1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75200" y="3006132"/>
            <a:ext cx="2596563" cy="2094002"/>
          </a:xfrm>
          <a:prstGeom prst="rect">
            <a:avLst/>
          </a:prstGeom>
        </p:spPr>
      </p:pic>
      <p:pic>
        <p:nvPicPr>
          <p:cNvPr id="7" name="Image 6"/>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23900" y="4928827"/>
            <a:ext cx="5304757" cy="1636436"/>
          </a:xfrm>
          <a:prstGeom prst="rect">
            <a:avLst/>
          </a:prstGeom>
        </p:spPr>
      </p:pic>
    </p:spTree>
    <p:extLst>
      <p:ext uri="{BB962C8B-B14F-4D97-AF65-F5344CB8AC3E}">
        <p14:creationId xmlns:p14="http://schemas.microsoft.com/office/powerpoint/2010/main" val="34011266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548993" y="237132"/>
            <a:ext cx="8643007" cy="923330"/>
          </a:xfrm>
          <a:prstGeom prst="rect">
            <a:avLst/>
          </a:prstGeom>
          <a:solidFill>
            <a:srgbClr val="7030A0"/>
          </a:solidFill>
          <a:ln>
            <a:solidFill>
              <a:schemeClr val="accent5">
                <a:lumMod val="50000"/>
              </a:schemeClr>
            </a:solidFill>
          </a:ln>
        </p:spPr>
        <p:txBody>
          <a:bodyPr wrap="none" lIns="91440" tIns="45720" rIns="91440" bIns="45720">
            <a:spAutoFit/>
          </a:bodyPr>
          <a:lstStyle/>
          <a:p>
            <a:r>
              <a:rPr lang="fr-FR" sz="5400" b="1" dirty="0" smtClean="0">
                <a:ln w="22225">
                  <a:solidFill>
                    <a:schemeClr val="accent2"/>
                  </a:solidFill>
                  <a:prstDash val="solid"/>
                </a:ln>
                <a:solidFill>
                  <a:schemeClr val="accent2">
                    <a:lumMod val="40000"/>
                    <a:lumOff val="60000"/>
                  </a:schemeClr>
                </a:solidFill>
                <a:latin typeface="Abril Fatface" panose="02000503000000020003" pitchFamily="50" charset="0"/>
              </a:rPr>
              <a:t>Écran HD+ IPS 8 POUCES</a:t>
            </a:r>
            <a:endParaRPr lang="fr-FR" sz="5400" b="1" dirty="0">
              <a:ln w="22225">
                <a:solidFill>
                  <a:schemeClr val="accent2"/>
                </a:solidFill>
                <a:prstDash val="solid"/>
              </a:ln>
              <a:solidFill>
                <a:schemeClr val="accent2">
                  <a:lumMod val="40000"/>
                  <a:lumOff val="60000"/>
                </a:schemeClr>
              </a:solidFill>
              <a:latin typeface="Abril Fatface" panose="02000503000000020003" pitchFamily="50" charset="0"/>
            </a:endParaRPr>
          </a:p>
        </p:txBody>
      </p:sp>
      <p:pic>
        <p:nvPicPr>
          <p:cNvPr id="5" name="Image 4"/>
          <p:cNvPicPr>
            <a:picLocks noChangeAspect="1"/>
          </p:cNvPicPr>
          <p:nvPr/>
        </p:nvPicPr>
        <p:blipFill>
          <a:blip r:embed="rId2"/>
          <a:stretch>
            <a:fillRect/>
          </a:stretch>
        </p:blipFill>
        <p:spPr>
          <a:xfrm>
            <a:off x="85725" y="1231755"/>
            <a:ext cx="6334125" cy="5209458"/>
          </a:xfrm>
          <a:prstGeom prst="rect">
            <a:avLst/>
          </a:prstGeom>
        </p:spPr>
      </p:pic>
      <p:sp>
        <p:nvSpPr>
          <p:cNvPr id="6" name="ZoneTexte 5"/>
          <p:cNvSpPr txBox="1"/>
          <p:nvPr/>
        </p:nvSpPr>
        <p:spPr>
          <a:xfrm>
            <a:off x="6229350" y="2171700"/>
            <a:ext cx="5400675" cy="1477328"/>
          </a:xfrm>
          <a:prstGeom prst="rect">
            <a:avLst/>
          </a:prstGeom>
          <a:noFill/>
        </p:spPr>
        <p:txBody>
          <a:bodyPr wrap="square" rtlCol="0">
            <a:spAutoFit/>
          </a:bodyPr>
          <a:lstStyle/>
          <a:p>
            <a:r>
              <a:rPr lang="fr-FR" dirty="0" smtClean="0"/>
              <a:t>Le grand écran 8 pouces  de la tab 50 Kids  de </a:t>
            </a:r>
            <a:r>
              <a:rPr lang="fr-FR" dirty="0" err="1" smtClean="0"/>
              <a:t>Blackview</a:t>
            </a:r>
            <a:r>
              <a:rPr lang="fr-FR" dirty="0" smtClean="0"/>
              <a:t> Tunisie transforme votre façon de voir le monde avec une affichage percutant et dense en pixels qui </a:t>
            </a:r>
            <a:r>
              <a:rPr lang="fr-FR" dirty="0" err="1" smtClean="0"/>
              <a:t>génére</a:t>
            </a:r>
            <a:r>
              <a:rPr lang="fr-FR" dirty="0" smtClean="0"/>
              <a:t> un nouveau domaine de graphismes réalistes , de couleurs vives et de dégradés plus lisses </a:t>
            </a:r>
            <a:endParaRPr lang="fr-FR" dirty="0"/>
          </a:p>
        </p:txBody>
      </p:sp>
    </p:spTree>
    <p:extLst>
      <p:ext uri="{BB962C8B-B14F-4D97-AF65-F5344CB8AC3E}">
        <p14:creationId xmlns:p14="http://schemas.microsoft.com/office/powerpoint/2010/main" val="12143344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75938" y="224135"/>
            <a:ext cx="7925376" cy="923330"/>
          </a:xfrm>
          <a:prstGeom prst="rect">
            <a:avLst/>
          </a:prstGeom>
          <a:noFill/>
        </p:spPr>
        <p:txBody>
          <a:bodyPr wrap="none" lIns="91440" tIns="45720" rIns="91440" bIns="45720">
            <a:spAutoFit/>
          </a:bodyPr>
          <a:lstStyle/>
          <a:p>
            <a:pPr algn="ctr"/>
            <a:r>
              <a:rPr lang="fr-FR" sz="5400" b="1" dirty="0" smtClean="0">
                <a:ln w="12700">
                  <a:solidFill>
                    <a:schemeClr val="accent5"/>
                  </a:solidFill>
                  <a:prstDash val="solid"/>
                </a:ln>
                <a:pattFill prst="ltDnDiag">
                  <a:fgClr>
                    <a:schemeClr val="accent5">
                      <a:lumMod val="60000"/>
                      <a:lumOff val="40000"/>
                    </a:schemeClr>
                  </a:fgClr>
                  <a:bgClr>
                    <a:schemeClr val="bg1"/>
                  </a:bgClr>
                </a:pattFill>
              </a:rPr>
              <a:t>Thème destiné aux enfants</a:t>
            </a:r>
            <a:endParaRPr lang="fr-FR" sz="5400" b="1" dirty="0">
              <a:ln w="12700">
                <a:solidFill>
                  <a:schemeClr val="accent5"/>
                </a:solidFill>
                <a:prstDash val="solid"/>
              </a:ln>
              <a:pattFill prst="ltDnDiag">
                <a:fgClr>
                  <a:schemeClr val="accent5">
                    <a:lumMod val="60000"/>
                    <a:lumOff val="40000"/>
                  </a:schemeClr>
                </a:fgClr>
                <a:bgClr>
                  <a:schemeClr val="bg1"/>
                </a:bgClr>
              </a:pattFill>
            </a:endParaRPr>
          </a:p>
        </p:txBody>
      </p:sp>
      <p:sp>
        <p:nvSpPr>
          <p:cNvPr id="6" name="ZoneTexte 5"/>
          <p:cNvSpPr txBox="1"/>
          <p:nvPr/>
        </p:nvSpPr>
        <p:spPr>
          <a:xfrm>
            <a:off x="5810250" y="685800"/>
            <a:ext cx="4238625" cy="646331"/>
          </a:xfrm>
          <a:prstGeom prst="rect">
            <a:avLst/>
          </a:prstGeom>
          <a:noFill/>
        </p:spPr>
        <p:txBody>
          <a:bodyPr wrap="square" rtlCol="0">
            <a:spAutoFit/>
          </a:bodyPr>
          <a:lstStyle/>
          <a:p>
            <a:r>
              <a:rPr lang="fr-FR" sz="3600" dirty="0" smtClean="0">
                <a:solidFill>
                  <a:srgbClr val="A55FCF"/>
                </a:solidFill>
              </a:rPr>
              <a:t>Kid-</a:t>
            </a:r>
            <a:r>
              <a:rPr lang="fr-FR" sz="3600" dirty="0" err="1" smtClean="0">
                <a:solidFill>
                  <a:srgbClr val="A55FCF"/>
                </a:solidFill>
              </a:rPr>
              <a:t>Friendly</a:t>
            </a:r>
            <a:endParaRPr lang="fr-FR" sz="3600" dirty="0">
              <a:solidFill>
                <a:srgbClr val="A55FCF"/>
              </a:solidFill>
            </a:endParaRPr>
          </a:p>
        </p:txBody>
      </p:sp>
      <p:pic>
        <p:nvPicPr>
          <p:cNvPr id="7" name="Image 6"/>
          <p:cNvPicPr>
            <a:picLocks noChangeAspect="1"/>
          </p:cNvPicPr>
          <p:nvPr/>
        </p:nvPicPr>
        <p:blipFill>
          <a:blip r:embed="rId2"/>
          <a:stretch>
            <a:fillRect/>
          </a:stretch>
        </p:blipFill>
        <p:spPr>
          <a:xfrm>
            <a:off x="974752" y="1332131"/>
            <a:ext cx="10112348" cy="3324225"/>
          </a:xfrm>
          <a:prstGeom prst="rect">
            <a:avLst/>
          </a:prstGeom>
        </p:spPr>
      </p:pic>
      <p:sp>
        <p:nvSpPr>
          <p:cNvPr id="8" name="ZoneTexte 7"/>
          <p:cNvSpPr txBox="1"/>
          <p:nvPr/>
        </p:nvSpPr>
        <p:spPr>
          <a:xfrm>
            <a:off x="609600" y="5314950"/>
            <a:ext cx="11058525" cy="923330"/>
          </a:xfrm>
          <a:prstGeom prst="rect">
            <a:avLst/>
          </a:prstGeom>
          <a:noFill/>
        </p:spPr>
        <p:txBody>
          <a:bodyPr wrap="square" rtlCol="0">
            <a:spAutoFit/>
          </a:bodyPr>
          <a:lstStyle/>
          <a:p>
            <a:r>
              <a:rPr lang="fr-FR" dirty="0" smtClean="0"/>
              <a:t>Tab 50 kids de </a:t>
            </a:r>
            <a:r>
              <a:rPr lang="fr-FR" dirty="0" err="1" smtClean="0"/>
              <a:t>Blackview</a:t>
            </a:r>
            <a:r>
              <a:rPr lang="fr-FR" dirty="0" smtClean="0"/>
              <a:t> présente un thème par défaut orienté enfant, le thème normal, le fond d'écran et les couleurs des icônes d'applications du thème sont bien sélectionnés pour être agréables aux yeux. Vos enfants adoreront ce thème de style dessin animé dès le premier coup d'œil</a:t>
            </a:r>
            <a:endParaRPr lang="fr-FR" dirty="0"/>
          </a:p>
        </p:txBody>
      </p:sp>
    </p:spTree>
    <p:extLst>
      <p:ext uri="{BB962C8B-B14F-4D97-AF65-F5344CB8AC3E}">
        <p14:creationId xmlns:p14="http://schemas.microsoft.com/office/powerpoint/2010/main" val="9931551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11760"/>
            <a:ext cx="7703134" cy="646331"/>
          </a:xfrm>
          <a:prstGeom prst="rect">
            <a:avLst/>
          </a:prstGeom>
          <a:noFill/>
        </p:spPr>
        <p:txBody>
          <a:bodyPr wrap="none" lIns="91440" tIns="45720" rIns="91440" bIns="45720">
            <a:spAutoFit/>
          </a:bodyPr>
          <a:lstStyle/>
          <a:p>
            <a:pPr algn="ctr"/>
            <a:r>
              <a:rPr lang="fr-FR" sz="3600" b="1" dirty="0">
                <a:ln w="12700">
                  <a:solidFill>
                    <a:schemeClr val="accent5"/>
                  </a:solidFill>
                  <a:prstDash val="solid"/>
                </a:ln>
                <a:pattFill prst="ltDnDiag">
                  <a:fgClr>
                    <a:schemeClr val="accent5">
                      <a:lumMod val="60000"/>
                      <a:lumOff val="40000"/>
                    </a:schemeClr>
                  </a:fgClr>
                  <a:bgClr>
                    <a:schemeClr val="bg1"/>
                  </a:bgClr>
                </a:pattFill>
              </a:rPr>
              <a:t>A</a:t>
            </a:r>
            <a:r>
              <a:rPr lang="fr-FR" sz="3600" b="1" dirty="0" smtClean="0">
                <a:ln w="12700">
                  <a:solidFill>
                    <a:schemeClr val="accent5"/>
                  </a:solidFill>
                  <a:prstDash val="solid"/>
                </a:ln>
                <a:pattFill prst="ltDnDiag">
                  <a:fgClr>
                    <a:schemeClr val="accent5">
                      <a:lumMod val="60000"/>
                      <a:lumOff val="40000"/>
                    </a:schemeClr>
                  </a:fgClr>
                  <a:bgClr>
                    <a:schemeClr val="bg1"/>
                  </a:bgClr>
                </a:pattFill>
              </a:rPr>
              <a:t>pplication personnalisée pour enfants</a:t>
            </a:r>
            <a:endParaRPr lang="fr-FR" sz="3600" b="1" dirty="0">
              <a:ln w="12700">
                <a:solidFill>
                  <a:schemeClr val="accent5"/>
                </a:solidFill>
                <a:prstDash val="solid"/>
              </a:ln>
              <a:pattFill prst="ltDnDiag">
                <a:fgClr>
                  <a:schemeClr val="accent5">
                    <a:lumMod val="60000"/>
                    <a:lumOff val="40000"/>
                  </a:schemeClr>
                </a:fgClr>
                <a:bgClr>
                  <a:schemeClr val="bg1"/>
                </a:bgClr>
              </a:pattFill>
            </a:endParaRPr>
          </a:p>
        </p:txBody>
      </p:sp>
      <p:sp>
        <p:nvSpPr>
          <p:cNvPr id="6" name="ZoneTexte 5"/>
          <p:cNvSpPr txBox="1"/>
          <p:nvPr/>
        </p:nvSpPr>
        <p:spPr>
          <a:xfrm>
            <a:off x="1747521" y="496481"/>
            <a:ext cx="6383312" cy="523220"/>
          </a:xfrm>
          <a:prstGeom prst="rect">
            <a:avLst/>
          </a:prstGeom>
          <a:noFill/>
        </p:spPr>
        <p:txBody>
          <a:bodyPr wrap="square" rtlCol="0">
            <a:spAutoFit/>
          </a:bodyPr>
          <a:lstStyle/>
          <a:p>
            <a:r>
              <a:rPr lang="fr-FR" sz="2800" dirty="0">
                <a:solidFill>
                  <a:srgbClr val="A55FCF"/>
                </a:solidFill>
              </a:rPr>
              <a:t>E</a:t>
            </a:r>
            <a:r>
              <a:rPr lang="fr-FR" sz="2800" dirty="0" smtClean="0">
                <a:solidFill>
                  <a:srgbClr val="A55FCF"/>
                </a:solidFill>
              </a:rPr>
              <a:t>space </a:t>
            </a:r>
            <a:r>
              <a:rPr lang="fr-FR" sz="2800" dirty="0">
                <a:solidFill>
                  <a:srgbClr val="A55FCF"/>
                </a:solidFill>
              </a:rPr>
              <a:t>exclusif pour jouer et apprendre</a:t>
            </a:r>
          </a:p>
        </p:txBody>
      </p:sp>
      <p:sp>
        <p:nvSpPr>
          <p:cNvPr id="2" name="ZoneTexte 1"/>
          <p:cNvSpPr txBox="1"/>
          <p:nvPr/>
        </p:nvSpPr>
        <p:spPr>
          <a:xfrm>
            <a:off x="162560" y="2016690"/>
            <a:ext cx="5344160" cy="1477328"/>
          </a:xfrm>
          <a:prstGeom prst="rect">
            <a:avLst/>
          </a:prstGeom>
          <a:noFill/>
        </p:spPr>
        <p:txBody>
          <a:bodyPr wrap="square" rtlCol="0">
            <a:spAutoFit/>
          </a:bodyPr>
          <a:lstStyle/>
          <a:p>
            <a:r>
              <a:rPr lang="fr-FR" dirty="0" smtClean="0"/>
              <a:t>En fonction des besoins des parents et des enfants, </a:t>
            </a:r>
            <a:r>
              <a:rPr lang="fr-FR" dirty="0" err="1" smtClean="0"/>
              <a:t>Blackview</a:t>
            </a:r>
            <a:r>
              <a:rPr lang="fr-FR" dirty="0" smtClean="0"/>
              <a:t> a développé des </a:t>
            </a:r>
            <a:r>
              <a:rPr lang="fr-FR" dirty="0" err="1" smtClean="0"/>
              <a:t>ikids</a:t>
            </a:r>
            <a:r>
              <a:rPr lang="fr-FR" dirty="0" smtClean="0"/>
              <a:t> adaptés aux enfants et dotés d'un espace riche en fonctionnalités pour permettre aux enfants de s'amuser et d'apprendre dans un environnement sûr et sain</a:t>
            </a:r>
            <a:endParaRPr lang="fr-FR" dirty="0"/>
          </a:p>
        </p:txBody>
      </p:sp>
      <p:pic>
        <p:nvPicPr>
          <p:cNvPr id="3" name="Image 2"/>
          <p:cNvPicPr>
            <a:picLocks noChangeAspect="1"/>
          </p:cNvPicPr>
          <p:nvPr/>
        </p:nvPicPr>
        <p:blipFill>
          <a:blip r:embed="rId2"/>
          <a:stretch>
            <a:fillRect/>
          </a:stretch>
        </p:blipFill>
        <p:spPr>
          <a:xfrm>
            <a:off x="5136964" y="1142812"/>
            <a:ext cx="7055036" cy="3838437"/>
          </a:xfrm>
          <a:prstGeom prst="rect">
            <a:avLst/>
          </a:prstGeom>
        </p:spPr>
      </p:pic>
    </p:spTree>
    <p:extLst>
      <p:ext uri="{BB962C8B-B14F-4D97-AF65-F5344CB8AC3E}">
        <p14:creationId xmlns:p14="http://schemas.microsoft.com/office/powerpoint/2010/main" val="5230406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à coins arrondis 13"/>
          <p:cNvSpPr/>
          <p:nvPr/>
        </p:nvSpPr>
        <p:spPr>
          <a:xfrm>
            <a:off x="193040" y="4581498"/>
            <a:ext cx="11826240" cy="158293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p:cNvPicPr>
            <a:picLocks noChangeAspect="1"/>
          </p:cNvPicPr>
          <p:nvPr/>
        </p:nvPicPr>
        <p:blipFill>
          <a:blip r:embed="rId2"/>
          <a:stretch>
            <a:fillRect/>
          </a:stretch>
        </p:blipFill>
        <p:spPr>
          <a:xfrm>
            <a:off x="1103501" y="1208614"/>
            <a:ext cx="9469669" cy="3208010"/>
          </a:xfrm>
          <a:prstGeom prst="rect">
            <a:avLst/>
          </a:prstGeom>
        </p:spPr>
      </p:pic>
      <p:sp>
        <p:nvSpPr>
          <p:cNvPr id="6" name="Rectangle 5"/>
          <p:cNvSpPr/>
          <p:nvPr/>
        </p:nvSpPr>
        <p:spPr>
          <a:xfrm>
            <a:off x="949960" y="4788991"/>
            <a:ext cx="6096000" cy="369332"/>
          </a:xfrm>
          <a:prstGeom prst="rect">
            <a:avLst/>
          </a:prstGeom>
        </p:spPr>
        <p:txBody>
          <a:bodyPr>
            <a:spAutoFit/>
          </a:bodyPr>
          <a:lstStyle/>
          <a:p>
            <a:r>
              <a:rPr lang="fr-FR" dirty="0" smtClean="0"/>
              <a:t>Protection par mot de passe</a:t>
            </a:r>
            <a:r>
              <a:rPr lang="fr-FR" dirty="0" smtClean="0"/>
              <a:t> </a:t>
            </a:r>
            <a:endParaRPr lang="fr-FR" dirty="0"/>
          </a:p>
        </p:txBody>
      </p:sp>
      <p:sp>
        <p:nvSpPr>
          <p:cNvPr id="7" name="Rectangle 6"/>
          <p:cNvSpPr/>
          <p:nvPr/>
        </p:nvSpPr>
        <p:spPr>
          <a:xfrm>
            <a:off x="2895016" y="198418"/>
            <a:ext cx="6244082" cy="923330"/>
          </a:xfrm>
          <a:prstGeom prst="rect">
            <a:avLst/>
          </a:prstGeom>
          <a:solidFill>
            <a:srgbClr val="7030A0"/>
          </a:solidFill>
          <a:ln>
            <a:solidFill>
              <a:schemeClr val="accent5">
                <a:lumMod val="50000"/>
              </a:schemeClr>
            </a:solidFill>
          </a:ln>
        </p:spPr>
        <p:txBody>
          <a:bodyPr wrap="none" lIns="91440" tIns="45720" rIns="91440" bIns="45720">
            <a:spAutoFit/>
          </a:bodyPr>
          <a:lstStyle/>
          <a:p>
            <a:r>
              <a:rPr lang="fr-FR" sz="5400" b="1" dirty="0" smtClean="0">
                <a:ln w="22225">
                  <a:solidFill>
                    <a:schemeClr val="accent2"/>
                  </a:solidFill>
                  <a:prstDash val="solid"/>
                </a:ln>
                <a:solidFill>
                  <a:schemeClr val="accent2">
                    <a:lumMod val="40000"/>
                    <a:lumOff val="60000"/>
                  </a:schemeClr>
                </a:solidFill>
                <a:latin typeface="Abril Fatface" panose="02000503000000020003" pitchFamily="50" charset="0"/>
              </a:rPr>
              <a:t>Contrôle parental</a:t>
            </a:r>
            <a:endParaRPr lang="fr-FR" sz="5400" b="1" dirty="0">
              <a:ln w="22225">
                <a:solidFill>
                  <a:schemeClr val="accent2"/>
                </a:solidFill>
                <a:prstDash val="solid"/>
              </a:ln>
              <a:solidFill>
                <a:schemeClr val="accent2">
                  <a:lumMod val="40000"/>
                  <a:lumOff val="60000"/>
                </a:schemeClr>
              </a:solidFill>
              <a:latin typeface="Abril Fatface" panose="02000503000000020003" pitchFamily="50" charset="0"/>
            </a:endParaRPr>
          </a:p>
        </p:txBody>
      </p:sp>
      <p:sp>
        <p:nvSpPr>
          <p:cNvPr id="8" name="ZoneTexte 7"/>
          <p:cNvSpPr txBox="1"/>
          <p:nvPr/>
        </p:nvSpPr>
        <p:spPr>
          <a:xfrm>
            <a:off x="537314" y="5541446"/>
            <a:ext cx="4715405" cy="369332"/>
          </a:xfrm>
          <a:prstGeom prst="rect">
            <a:avLst/>
          </a:prstGeom>
          <a:noFill/>
        </p:spPr>
        <p:txBody>
          <a:bodyPr wrap="square" rtlCol="0">
            <a:spAutoFit/>
          </a:bodyPr>
          <a:lstStyle/>
          <a:p>
            <a:r>
              <a:rPr lang="fr-FR" dirty="0" smtClean="0"/>
              <a:t>Gestion des utilisations des tablettes</a:t>
            </a:r>
            <a:endParaRPr lang="fr-FR" dirty="0"/>
          </a:p>
        </p:txBody>
      </p:sp>
      <p:sp>
        <p:nvSpPr>
          <p:cNvPr id="9" name="ZoneTexte 8"/>
          <p:cNvSpPr txBox="1"/>
          <p:nvPr/>
        </p:nvSpPr>
        <p:spPr>
          <a:xfrm>
            <a:off x="7123576" y="5541446"/>
            <a:ext cx="7112000" cy="369332"/>
          </a:xfrm>
          <a:prstGeom prst="rect">
            <a:avLst/>
          </a:prstGeom>
          <a:noFill/>
        </p:spPr>
        <p:txBody>
          <a:bodyPr wrap="square" rtlCol="0">
            <a:spAutoFit/>
          </a:bodyPr>
          <a:lstStyle/>
          <a:p>
            <a:r>
              <a:rPr lang="fr-FR" dirty="0" smtClean="0"/>
              <a:t>Création de comptes supplémentaires pour enfants</a:t>
            </a:r>
            <a:endParaRPr lang="fr-FR" dirty="0"/>
          </a:p>
        </p:txBody>
      </p:sp>
      <p:sp>
        <p:nvSpPr>
          <p:cNvPr id="10" name="ZoneTexte 9"/>
          <p:cNvSpPr txBox="1"/>
          <p:nvPr/>
        </p:nvSpPr>
        <p:spPr>
          <a:xfrm>
            <a:off x="8686800" y="4623583"/>
            <a:ext cx="2641600" cy="369332"/>
          </a:xfrm>
          <a:prstGeom prst="rect">
            <a:avLst/>
          </a:prstGeom>
          <a:noFill/>
        </p:spPr>
        <p:txBody>
          <a:bodyPr wrap="square" rtlCol="0">
            <a:spAutoFit/>
          </a:bodyPr>
          <a:lstStyle/>
          <a:p>
            <a:r>
              <a:rPr lang="fr-FR" dirty="0" smtClean="0"/>
              <a:t>Gestion des onglets</a:t>
            </a:r>
            <a:endParaRPr lang="fr-FR" dirty="0"/>
          </a:p>
        </p:txBody>
      </p:sp>
      <p:sp>
        <p:nvSpPr>
          <p:cNvPr id="11" name="ZoneTexte 10"/>
          <p:cNvSpPr txBox="1"/>
          <p:nvPr/>
        </p:nvSpPr>
        <p:spPr>
          <a:xfrm>
            <a:off x="4693920" y="5521072"/>
            <a:ext cx="2794000" cy="646331"/>
          </a:xfrm>
          <a:prstGeom prst="rect">
            <a:avLst/>
          </a:prstGeom>
          <a:noFill/>
        </p:spPr>
        <p:txBody>
          <a:bodyPr wrap="square" rtlCol="0">
            <a:spAutoFit/>
          </a:bodyPr>
          <a:lstStyle/>
          <a:p>
            <a:r>
              <a:rPr lang="fr-FR" dirty="0"/>
              <a:t>G</a:t>
            </a:r>
            <a:r>
              <a:rPr lang="fr-FR" dirty="0" smtClean="0"/>
              <a:t>estion du site Web  </a:t>
            </a:r>
          </a:p>
          <a:p>
            <a:endParaRPr lang="fr-FR" dirty="0"/>
          </a:p>
        </p:txBody>
      </p:sp>
      <p:sp>
        <p:nvSpPr>
          <p:cNvPr id="12" name="ZoneTexte 11"/>
          <p:cNvSpPr txBox="1"/>
          <p:nvPr/>
        </p:nvSpPr>
        <p:spPr>
          <a:xfrm>
            <a:off x="4553096" y="4737822"/>
            <a:ext cx="2570480" cy="369332"/>
          </a:xfrm>
          <a:prstGeom prst="rect">
            <a:avLst/>
          </a:prstGeom>
          <a:noFill/>
        </p:spPr>
        <p:txBody>
          <a:bodyPr wrap="square" rtlCol="0">
            <a:spAutoFit/>
          </a:bodyPr>
          <a:lstStyle/>
          <a:p>
            <a:r>
              <a:rPr lang="fr-FR" dirty="0" smtClean="0"/>
              <a:t>Gestion des applications</a:t>
            </a:r>
            <a:endParaRPr lang="fr-FR" dirty="0"/>
          </a:p>
        </p:txBody>
      </p:sp>
    </p:spTree>
    <p:extLst>
      <p:ext uri="{BB962C8B-B14F-4D97-AF65-F5344CB8AC3E}">
        <p14:creationId xmlns:p14="http://schemas.microsoft.com/office/powerpoint/2010/main" val="23450341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508000" y="1354421"/>
            <a:ext cx="11135360" cy="5503579"/>
          </a:xfrm>
          <a:prstGeom prst="rect">
            <a:avLst/>
          </a:prstGeom>
        </p:spPr>
      </p:pic>
      <p:sp>
        <p:nvSpPr>
          <p:cNvPr id="5" name="Rectangle 4"/>
          <p:cNvSpPr/>
          <p:nvPr/>
        </p:nvSpPr>
        <p:spPr>
          <a:xfrm>
            <a:off x="1194901" y="450258"/>
            <a:ext cx="1825180" cy="646331"/>
          </a:xfrm>
          <a:prstGeom prst="rect">
            <a:avLst/>
          </a:prstGeom>
        </p:spPr>
        <p:txBody>
          <a:bodyPr wrap="none">
            <a:spAutoFit/>
          </a:bodyPr>
          <a:lstStyle/>
          <a:p>
            <a:r>
              <a:rPr lang="fr-FR" sz="3600" dirty="0" smtClean="0"/>
              <a:t>inspirant</a:t>
            </a:r>
            <a:endParaRPr lang="fr-FR" sz="3600" dirty="0"/>
          </a:p>
        </p:txBody>
      </p:sp>
      <p:sp>
        <p:nvSpPr>
          <p:cNvPr id="6" name="Rectangle 5"/>
          <p:cNvSpPr/>
          <p:nvPr/>
        </p:nvSpPr>
        <p:spPr>
          <a:xfrm>
            <a:off x="5525526" y="450258"/>
            <a:ext cx="1199944" cy="646331"/>
          </a:xfrm>
          <a:prstGeom prst="rect">
            <a:avLst/>
          </a:prstGeom>
        </p:spPr>
        <p:txBody>
          <a:bodyPr wrap="none">
            <a:spAutoFit/>
          </a:bodyPr>
          <a:lstStyle/>
          <a:p>
            <a:r>
              <a:rPr lang="fr-FR" sz="3600" dirty="0" smtClean="0"/>
              <a:t>Drôle</a:t>
            </a:r>
            <a:endParaRPr lang="fr-FR" sz="3600" dirty="0"/>
          </a:p>
        </p:txBody>
      </p:sp>
      <p:sp>
        <p:nvSpPr>
          <p:cNvPr id="7" name="Rectangle 6"/>
          <p:cNvSpPr/>
          <p:nvPr/>
        </p:nvSpPr>
        <p:spPr>
          <a:xfrm>
            <a:off x="9319981" y="450257"/>
            <a:ext cx="1707390" cy="646331"/>
          </a:xfrm>
          <a:prstGeom prst="rect">
            <a:avLst/>
          </a:prstGeom>
        </p:spPr>
        <p:txBody>
          <a:bodyPr wrap="none">
            <a:spAutoFit/>
          </a:bodyPr>
          <a:lstStyle/>
          <a:p>
            <a:r>
              <a:rPr lang="fr-FR" sz="3600" dirty="0" smtClean="0"/>
              <a:t>éducatif</a:t>
            </a:r>
            <a:endParaRPr lang="fr-FR" sz="3600" dirty="0"/>
          </a:p>
        </p:txBody>
      </p:sp>
    </p:spTree>
    <p:extLst>
      <p:ext uri="{BB962C8B-B14F-4D97-AF65-F5344CB8AC3E}">
        <p14:creationId xmlns:p14="http://schemas.microsoft.com/office/powerpoint/2010/main" val="2010037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4943475" y="0"/>
            <a:ext cx="7248525" cy="6858000"/>
          </a:xfrm>
          <a:prstGeom prst="rect">
            <a:avLst/>
          </a:prstGeom>
        </p:spPr>
      </p:pic>
      <p:sp>
        <p:nvSpPr>
          <p:cNvPr id="5" name="Rectangle 4"/>
          <p:cNvSpPr/>
          <p:nvPr/>
        </p:nvSpPr>
        <p:spPr>
          <a:xfrm>
            <a:off x="711200" y="2974816"/>
            <a:ext cx="6096000" cy="646331"/>
          </a:xfrm>
          <a:prstGeom prst="rect">
            <a:avLst/>
          </a:prstGeom>
        </p:spPr>
        <p:txBody>
          <a:bodyPr>
            <a:spAutoFit/>
          </a:bodyPr>
          <a:lstStyle/>
          <a:p>
            <a:r>
              <a:rPr lang="fr-FR" b="0" i="0" dirty="0" smtClean="0">
                <a:solidFill>
                  <a:srgbClr val="5F6368"/>
                </a:solidFill>
                <a:effectLst/>
                <a:latin typeface="Roboto"/>
              </a:rPr>
              <a:t/>
            </a:r>
            <a:br>
              <a:rPr lang="fr-FR" b="0" i="0" dirty="0" smtClean="0">
                <a:solidFill>
                  <a:srgbClr val="5F6368"/>
                </a:solidFill>
                <a:effectLst/>
                <a:latin typeface="Roboto"/>
              </a:rPr>
            </a:br>
            <a:endParaRPr lang="fr-FR" dirty="0">
              <a:solidFill>
                <a:srgbClr val="3C4043"/>
              </a:solidFill>
              <a:effectLst/>
            </a:endParaRPr>
          </a:p>
        </p:txBody>
      </p:sp>
      <p:sp>
        <p:nvSpPr>
          <p:cNvPr id="7" name="Rectangle 6"/>
          <p:cNvSpPr/>
          <p:nvPr/>
        </p:nvSpPr>
        <p:spPr>
          <a:xfrm>
            <a:off x="304038" y="2890391"/>
            <a:ext cx="5852921" cy="1077218"/>
          </a:xfrm>
          <a:prstGeom prst="rect">
            <a:avLst/>
          </a:prstGeom>
          <a:solidFill>
            <a:srgbClr val="7030A0"/>
          </a:solidFill>
          <a:ln>
            <a:solidFill>
              <a:schemeClr val="accent5">
                <a:lumMod val="50000"/>
              </a:schemeClr>
            </a:solidFill>
          </a:ln>
        </p:spPr>
        <p:txBody>
          <a:bodyPr wrap="square" lIns="91440" tIns="45720" rIns="91440" bIns="45720">
            <a:spAutoFit/>
          </a:bodyPr>
          <a:lstStyle/>
          <a:p>
            <a:r>
              <a:rPr lang="fr-FR" sz="3200" dirty="0" smtClean="0">
                <a:solidFill>
                  <a:schemeClr val="bg1"/>
                </a:solidFill>
                <a:effectLst/>
              </a:rPr>
              <a:t>Etui de protection renforcé Robuste et résistant aux chutes</a:t>
            </a:r>
            <a:endParaRPr lang="fr-FR" sz="3200" dirty="0">
              <a:solidFill>
                <a:schemeClr val="bg1"/>
              </a:solidFill>
              <a:effectLst/>
            </a:endParaRPr>
          </a:p>
        </p:txBody>
      </p:sp>
    </p:spTree>
    <p:extLst>
      <p:ext uri="{BB962C8B-B14F-4D97-AF65-F5344CB8AC3E}">
        <p14:creationId xmlns:p14="http://schemas.microsoft.com/office/powerpoint/2010/main" val="14021968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602932" y="289367"/>
            <a:ext cx="5488237" cy="6309553"/>
          </a:xfrm>
          <a:prstGeom prst="rect">
            <a:avLst/>
          </a:prstGeom>
        </p:spPr>
      </p:pic>
      <p:sp>
        <p:nvSpPr>
          <p:cNvPr id="6" name="Rectangle 5"/>
          <p:cNvSpPr/>
          <p:nvPr/>
        </p:nvSpPr>
        <p:spPr>
          <a:xfrm>
            <a:off x="3547501" y="-172298"/>
            <a:ext cx="4765535" cy="923330"/>
          </a:xfrm>
          <a:prstGeom prst="rect">
            <a:avLst/>
          </a:prstGeom>
          <a:noFill/>
        </p:spPr>
        <p:txBody>
          <a:bodyPr wrap="none" lIns="91440" tIns="45720" rIns="91440" bIns="45720">
            <a:spAutoFit/>
          </a:bodyPr>
          <a:lstStyle/>
          <a:p>
            <a:pPr algn="ctr"/>
            <a:r>
              <a:rPr lang="fr-FR" sz="5400" b="1" dirty="0" smtClean="0">
                <a:ln w="12700">
                  <a:solidFill>
                    <a:schemeClr val="accent5"/>
                  </a:solidFill>
                  <a:prstDash val="solid"/>
                </a:ln>
                <a:pattFill prst="ltDnDiag">
                  <a:fgClr>
                    <a:schemeClr val="accent5">
                      <a:lumMod val="60000"/>
                      <a:lumOff val="40000"/>
                    </a:schemeClr>
                  </a:fgClr>
                  <a:bgClr>
                    <a:schemeClr val="bg1"/>
                  </a:bgClr>
                </a:pattFill>
              </a:rPr>
              <a:t>Fiche Technique</a:t>
            </a:r>
            <a:endParaRPr lang="fr-FR" sz="5400" b="1" dirty="0">
              <a:ln w="12700">
                <a:solidFill>
                  <a:schemeClr val="accent5"/>
                </a:solidFill>
                <a:prstDash val="solid"/>
              </a:ln>
              <a:pattFill prst="ltDnDiag">
                <a:fgClr>
                  <a:schemeClr val="accent5">
                    <a:lumMod val="60000"/>
                    <a:lumOff val="40000"/>
                  </a:schemeClr>
                </a:fgClr>
                <a:bgClr>
                  <a:schemeClr val="bg1"/>
                </a:bgClr>
              </a:pattFill>
            </a:endParaRPr>
          </a:p>
        </p:txBody>
      </p:sp>
      <p:pic>
        <p:nvPicPr>
          <p:cNvPr id="7" name="Image 6"/>
          <p:cNvPicPr>
            <a:picLocks noChangeAspect="1"/>
          </p:cNvPicPr>
          <p:nvPr/>
        </p:nvPicPr>
        <p:blipFill>
          <a:blip r:embed="rId3"/>
          <a:stretch>
            <a:fillRect/>
          </a:stretch>
        </p:blipFill>
        <p:spPr>
          <a:xfrm>
            <a:off x="6323647" y="751032"/>
            <a:ext cx="5139209" cy="5828347"/>
          </a:xfrm>
          <a:prstGeom prst="rect">
            <a:avLst/>
          </a:prstGeom>
        </p:spPr>
      </p:pic>
    </p:spTree>
    <p:extLst>
      <p:ext uri="{BB962C8B-B14F-4D97-AF65-F5344CB8AC3E}">
        <p14:creationId xmlns:p14="http://schemas.microsoft.com/office/powerpoint/2010/main" val="15492031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spTree>
    <p:extLst>
      <p:ext uri="{BB962C8B-B14F-4D97-AF65-F5344CB8AC3E}">
        <p14:creationId xmlns:p14="http://schemas.microsoft.com/office/powerpoint/2010/main" val="2162096317"/>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1310</TotalTime>
  <Words>235</Words>
  <Application>Microsoft Office PowerPoint</Application>
  <PresentationFormat>Grand écran</PresentationFormat>
  <Paragraphs>23</Paragraphs>
  <Slides>11</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11</vt:i4>
      </vt:variant>
    </vt:vector>
  </HeadingPairs>
  <TitlesOfParts>
    <vt:vector size="17" baseType="lpstr">
      <vt:lpstr>Abril Fatface</vt:lpstr>
      <vt:lpstr>Arial</vt:lpstr>
      <vt:lpstr>Calibri</vt:lpstr>
      <vt:lpstr>Calibri Light</vt:lpstr>
      <vt:lpstr>Roboto</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SABRINE</dc:creator>
  <cp:lastModifiedBy>SABRINE</cp:lastModifiedBy>
  <cp:revision>16</cp:revision>
  <dcterms:created xsi:type="dcterms:W3CDTF">2025-01-15T10:26:25Z</dcterms:created>
  <dcterms:modified xsi:type="dcterms:W3CDTF">2025-01-16T08:16:31Z</dcterms:modified>
</cp:coreProperties>
</file>